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8288000" cy="10287000"/>
  <p:notesSz cx="6858000" cy="9144000"/>
  <p:embeddedFontLst>
    <p:embeddedFont>
      <p:font typeface="Calibri" panose="020F0502020204030204" pitchFamily="34" charset="0"/>
      <p:regular r:id="rId8"/>
      <p:bold r:id="rId9"/>
      <p:italic r:id="rId10"/>
      <p:boldItalic r:id="rId11"/>
    </p:embeddedFont>
    <p:embeddedFont>
      <p:font typeface="Open Sans Bold" panose="020B0604020202020204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1" d="100"/>
          <a:sy n="71" d="100"/>
        </p:scale>
        <p:origin x="63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98769" y="7342846"/>
            <a:ext cx="3117522" cy="2681537"/>
          </a:xfrm>
          <a:custGeom>
            <a:avLst/>
            <a:gdLst/>
            <a:ahLst/>
            <a:cxnLst/>
            <a:rect l="l" t="t" r="r" b="b"/>
            <a:pathLst>
              <a:path w="3117522" h="2681537">
                <a:moveTo>
                  <a:pt x="0" y="0"/>
                </a:moveTo>
                <a:lnTo>
                  <a:pt x="3117522" y="0"/>
                </a:lnTo>
                <a:lnTo>
                  <a:pt x="3117522" y="2681538"/>
                </a:lnTo>
                <a:lnTo>
                  <a:pt x="0" y="26815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AutoShape 4"/>
          <p:cNvSpPr/>
          <p:nvPr/>
        </p:nvSpPr>
        <p:spPr>
          <a:xfrm>
            <a:off x="298769" y="456109"/>
            <a:ext cx="17455152" cy="0"/>
          </a:xfrm>
          <a:prstGeom prst="line">
            <a:avLst/>
          </a:prstGeom>
          <a:ln w="114300" cap="flat">
            <a:solidFill>
              <a:srgbClr val="027125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AutoShape 5"/>
          <p:cNvSpPr/>
          <p:nvPr/>
        </p:nvSpPr>
        <p:spPr>
          <a:xfrm>
            <a:off x="416424" y="10005334"/>
            <a:ext cx="17455152" cy="0"/>
          </a:xfrm>
          <a:prstGeom prst="line">
            <a:avLst/>
          </a:prstGeom>
          <a:ln w="114300" cap="flat">
            <a:solidFill>
              <a:srgbClr val="027125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6"/>
          <p:cNvSpPr txBox="1"/>
          <p:nvPr/>
        </p:nvSpPr>
        <p:spPr>
          <a:xfrm>
            <a:off x="3823469" y="3331050"/>
            <a:ext cx="10641062" cy="936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pt-BR" sz="5199" b="1" dirty="0" smtClean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Título</a:t>
            </a:r>
            <a:r>
              <a:rPr lang="en-US" sz="5199" b="1" dirty="0" smtClean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 </a:t>
            </a:r>
            <a:r>
              <a:rPr lang="en-US" sz="5199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da </a:t>
            </a:r>
            <a:r>
              <a:rPr lang="pt-BR" sz="5199" b="1" dirty="0" smtClean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prática ou </a:t>
            </a:r>
            <a:r>
              <a:rPr lang="pt-BR" sz="5199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experiê</a:t>
            </a:r>
            <a:r>
              <a:rPr lang="en-US" sz="5199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ncia</a:t>
            </a:r>
            <a:endParaRPr lang="en-US" sz="5199" b="1" dirty="0">
              <a:solidFill>
                <a:srgbClr val="000000"/>
              </a:solidFill>
              <a:latin typeface="Arial" panose="020B0604020202020204" pitchFamily="34" charset="0"/>
              <a:ea typeface="Open Sans Bold"/>
              <a:cs typeface="Arial" panose="020B0604020202020204" pitchFamily="34" charset="0"/>
              <a:sym typeface="Open Sa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7417445" y="4652327"/>
            <a:ext cx="3453110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  <a:spcBef>
                <a:spcPct val="0"/>
              </a:spcBef>
            </a:pPr>
            <a:r>
              <a:rPr lang="pt-BR" sz="5199" b="1" dirty="0" smtClean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Município</a:t>
            </a:r>
            <a:endParaRPr lang="pt-BR" sz="51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06466" y="5832040"/>
            <a:ext cx="8875068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  <a:spcBef>
                <a:spcPct val="0"/>
              </a:spcBef>
            </a:pPr>
            <a:r>
              <a:rPr lang="en-US" sz="5199" b="1" dirty="0" smtClean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Nome dos </a:t>
            </a:r>
            <a:r>
              <a:rPr lang="pt-BR" sz="5199" b="1" dirty="0" smtClean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responsáveis</a:t>
            </a:r>
            <a:endParaRPr lang="pt-BR" sz="5199" b="1" dirty="0">
              <a:solidFill>
                <a:srgbClr val="000000"/>
              </a:solidFill>
              <a:latin typeface="Arial" panose="020B0604020202020204" pitchFamily="34" charset="0"/>
              <a:ea typeface="Open Sans Bold"/>
              <a:cs typeface="Arial" panose="020B0604020202020204" pitchFamily="34" charset="0"/>
              <a:sym typeface="Open Sans 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B0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98769" y="456109"/>
            <a:ext cx="17455152" cy="0"/>
          </a:xfrm>
          <a:prstGeom prst="line">
            <a:avLst/>
          </a:prstGeom>
          <a:ln w="114300" cap="flat">
            <a:solidFill>
              <a:srgbClr val="027125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298769" y="9857455"/>
            <a:ext cx="17455152" cy="0"/>
          </a:xfrm>
          <a:prstGeom prst="line">
            <a:avLst/>
          </a:prstGeom>
          <a:ln w="114300" cap="flat">
            <a:solidFill>
              <a:srgbClr val="027125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Freeform 4"/>
          <p:cNvSpPr/>
          <p:nvPr/>
        </p:nvSpPr>
        <p:spPr>
          <a:xfrm>
            <a:off x="15713953" y="7830461"/>
            <a:ext cx="2039968" cy="1754679"/>
          </a:xfrm>
          <a:custGeom>
            <a:avLst/>
            <a:gdLst/>
            <a:ahLst/>
            <a:cxnLst/>
            <a:rect l="l" t="t" r="r" b="b"/>
            <a:pathLst>
              <a:path w="2039968" h="1754679">
                <a:moveTo>
                  <a:pt x="0" y="0"/>
                </a:moveTo>
                <a:lnTo>
                  <a:pt x="2039968" y="0"/>
                </a:lnTo>
                <a:lnTo>
                  <a:pt x="2039968" y="1754679"/>
                </a:lnTo>
                <a:lnTo>
                  <a:pt x="0" y="17546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5132412" y="719953"/>
            <a:ext cx="8023175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 dirty="0" err="1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Contexto</a:t>
            </a:r>
            <a:r>
              <a:rPr lang="en-US" sz="5199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 da </a:t>
            </a:r>
            <a:r>
              <a:rPr lang="en-US" sz="5199" b="1" dirty="0" err="1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experiência</a:t>
            </a:r>
            <a:endParaRPr lang="en-US" sz="5199" b="1" dirty="0">
              <a:solidFill>
                <a:srgbClr val="000000"/>
              </a:solidFill>
              <a:latin typeface="Arial" panose="020B0604020202020204" pitchFamily="34" charset="0"/>
              <a:ea typeface="Open Sans Bold"/>
              <a:cs typeface="Arial" panose="020B0604020202020204" pitchFamily="34" charset="0"/>
              <a:sym typeface="Open Sans 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B0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98769" y="456109"/>
            <a:ext cx="17455152" cy="0"/>
          </a:xfrm>
          <a:prstGeom prst="line">
            <a:avLst/>
          </a:prstGeom>
          <a:ln w="114300" cap="flat">
            <a:solidFill>
              <a:srgbClr val="027125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298769" y="9857455"/>
            <a:ext cx="17455152" cy="0"/>
          </a:xfrm>
          <a:prstGeom prst="line">
            <a:avLst/>
          </a:prstGeom>
          <a:ln w="114300" cap="flat">
            <a:solidFill>
              <a:srgbClr val="027125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Freeform 4"/>
          <p:cNvSpPr/>
          <p:nvPr/>
        </p:nvSpPr>
        <p:spPr>
          <a:xfrm>
            <a:off x="15713953" y="7830461"/>
            <a:ext cx="2039968" cy="1754679"/>
          </a:xfrm>
          <a:custGeom>
            <a:avLst/>
            <a:gdLst/>
            <a:ahLst/>
            <a:cxnLst/>
            <a:rect l="l" t="t" r="r" b="b"/>
            <a:pathLst>
              <a:path w="2039968" h="1754679">
                <a:moveTo>
                  <a:pt x="0" y="0"/>
                </a:moveTo>
                <a:lnTo>
                  <a:pt x="2039968" y="0"/>
                </a:lnTo>
                <a:lnTo>
                  <a:pt x="2039968" y="1754679"/>
                </a:lnTo>
                <a:lnTo>
                  <a:pt x="0" y="17546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7575947" y="719953"/>
            <a:ext cx="3136106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 dirty="0" err="1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Objetivos</a:t>
            </a:r>
            <a:endParaRPr lang="en-US" sz="5199" b="1" dirty="0">
              <a:solidFill>
                <a:srgbClr val="000000"/>
              </a:solidFill>
              <a:latin typeface="Arial" panose="020B0604020202020204" pitchFamily="34" charset="0"/>
              <a:ea typeface="Open Sans Bold"/>
              <a:cs typeface="Arial" panose="020B0604020202020204" pitchFamily="34" charset="0"/>
              <a:sym typeface="Open Sans 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B0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98769" y="456109"/>
            <a:ext cx="17455152" cy="0"/>
          </a:xfrm>
          <a:prstGeom prst="line">
            <a:avLst/>
          </a:prstGeom>
          <a:ln w="114300" cap="flat">
            <a:solidFill>
              <a:srgbClr val="027125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298769" y="9857455"/>
            <a:ext cx="17455152" cy="0"/>
          </a:xfrm>
          <a:prstGeom prst="line">
            <a:avLst/>
          </a:prstGeom>
          <a:ln w="114300" cap="flat">
            <a:solidFill>
              <a:srgbClr val="027125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Freeform 4"/>
          <p:cNvSpPr/>
          <p:nvPr/>
        </p:nvSpPr>
        <p:spPr>
          <a:xfrm>
            <a:off x="15713953" y="7830461"/>
            <a:ext cx="2039968" cy="1754679"/>
          </a:xfrm>
          <a:custGeom>
            <a:avLst/>
            <a:gdLst/>
            <a:ahLst/>
            <a:cxnLst/>
            <a:rect l="l" t="t" r="r" b="b"/>
            <a:pathLst>
              <a:path w="2039968" h="1754679">
                <a:moveTo>
                  <a:pt x="0" y="0"/>
                </a:moveTo>
                <a:lnTo>
                  <a:pt x="2039968" y="0"/>
                </a:lnTo>
                <a:lnTo>
                  <a:pt x="2039968" y="1754679"/>
                </a:lnTo>
                <a:lnTo>
                  <a:pt x="0" y="17546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7312968" y="719953"/>
            <a:ext cx="3662065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 dirty="0" err="1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Estratégias</a:t>
            </a:r>
            <a:endParaRPr lang="en-US" sz="5199" b="1" dirty="0">
              <a:solidFill>
                <a:srgbClr val="000000"/>
              </a:solidFill>
              <a:latin typeface="Arial" panose="020B0604020202020204" pitchFamily="34" charset="0"/>
              <a:ea typeface="Open Sans Bold"/>
              <a:cs typeface="Arial" panose="020B0604020202020204" pitchFamily="34" charset="0"/>
              <a:sym typeface="Open Sans 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B0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98769" y="456109"/>
            <a:ext cx="17455152" cy="0"/>
          </a:xfrm>
          <a:prstGeom prst="line">
            <a:avLst/>
          </a:prstGeom>
          <a:ln w="114300" cap="flat">
            <a:solidFill>
              <a:srgbClr val="027125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298769" y="9857455"/>
            <a:ext cx="17455152" cy="0"/>
          </a:xfrm>
          <a:prstGeom prst="line">
            <a:avLst/>
          </a:prstGeom>
          <a:ln w="114300" cap="flat">
            <a:solidFill>
              <a:srgbClr val="027125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Freeform 4"/>
          <p:cNvSpPr/>
          <p:nvPr/>
        </p:nvSpPr>
        <p:spPr>
          <a:xfrm>
            <a:off x="15713953" y="7830461"/>
            <a:ext cx="2039968" cy="1754679"/>
          </a:xfrm>
          <a:custGeom>
            <a:avLst/>
            <a:gdLst/>
            <a:ahLst/>
            <a:cxnLst/>
            <a:rect l="l" t="t" r="r" b="b"/>
            <a:pathLst>
              <a:path w="2039968" h="1754679">
                <a:moveTo>
                  <a:pt x="0" y="0"/>
                </a:moveTo>
                <a:lnTo>
                  <a:pt x="2039968" y="0"/>
                </a:lnTo>
                <a:lnTo>
                  <a:pt x="2039968" y="1754679"/>
                </a:lnTo>
                <a:lnTo>
                  <a:pt x="0" y="17546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247727" y="719953"/>
            <a:ext cx="11792545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Resultados</a:t>
            </a:r>
            <a:r>
              <a:rPr lang="en-US" sz="5199" b="1" dirty="0" smtClean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 </a:t>
            </a:r>
            <a:r>
              <a:rPr lang="en-US" sz="5199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ou</a:t>
            </a:r>
            <a:r>
              <a:rPr lang="en-US" sz="5199" b="1" dirty="0" smtClean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 </a:t>
            </a:r>
            <a:r>
              <a:rPr lang="en-US" sz="5199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impactos</a:t>
            </a:r>
            <a:r>
              <a:rPr lang="en-US" sz="5199" b="1" dirty="0" smtClean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 </a:t>
            </a:r>
            <a:r>
              <a:rPr lang="en-US" sz="5199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observados</a:t>
            </a:r>
            <a:endParaRPr lang="en-US" sz="5199" b="1" dirty="0">
              <a:solidFill>
                <a:srgbClr val="000000"/>
              </a:solidFill>
              <a:latin typeface="Arial" panose="020B0604020202020204" pitchFamily="34" charset="0"/>
              <a:ea typeface="Open Sans Bold"/>
              <a:cs typeface="Arial" panose="020B0604020202020204" pitchFamily="34" charset="0"/>
              <a:sym typeface="Open Sans Bo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B0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98769" y="456109"/>
            <a:ext cx="17455152" cy="0"/>
          </a:xfrm>
          <a:prstGeom prst="line">
            <a:avLst/>
          </a:prstGeom>
          <a:ln w="114300" cap="flat">
            <a:solidFill>
              <a:srgbClr val="027125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298769" y="9857455"/>
            <a:ext cx="17455152" cy="0"/>
          </a:xfrm>
          <a:prstGeom prst="line">
            <a:avLst/>
          </a:prstGeom>
          <a:ln w="114300" cap="flat">
            <a:solidFill>
              <a:srgbClr val="027125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Freeform 4"/>
          <p:cNvSpPr/>
          <p:nvPr/>
        </p:nvSpPr>
        <p:spPr>
          <a:xfrm>
            <a:off x="15713953" y="7830461"/>
            <a:ext cx="2039968" cy="1754679"/>
          </a:xfrm>
          <a:custGeom>
            <a:avLst/>
            <a:gdLst/>
            <a:ahLst/>
            <a:cxnLst/>
            <a:rect l="l" t="t" r="r" b="b"/>
            <a:pathLst>
              <a:path w="2039968" h="1754679">
                <a:moveTo>
                  <a:pt x="0" y="0"/>
                </a:moveTo>
                <a:lnTo>
                  <a:pt x="2039968" y="0"/>
                </a:lnTo>
                <a:lnTo>
                  <a:pt x="2039968" y="1754679"/>
                </a:lnTo>
                <a:lnTo>
                  <a:pt x="0" y="17546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5085349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19</Words>
  <Application>Microsoft Office PowerPoint</Application>
  <PresentationFormat>Personalizar</PresentationFormat>
  <Paragraphs>7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0" baseType="lpstr">
      <vt:lpstr>Calibri</vt:lpstr>
      <vt:lpstr>Open Sans Bold</vt:lpstr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MODELO - APRESENTAÇÃO (PACTO)</dc:title>
  <dc:creator>Gustavo Waltrick</dc:creator>
  <cp:lastModifiedBy>User</cp:lastModifiedBy>
  <cp:revision>2</cp:revision>
  <dcterms:created xsi:type="dcterms:W3CDTF">2006-08-16T00:00:00Z</dcterms:created>
  <dcterms:modified xsi:type="dcterms:W3CDTF">2026-08-15T00:18:38Z</dcterms:modified>
  <dc:identifier>DAHSUFp_zp4</dc:identifier>
</cp:coreProperties>
</file>