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47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ACF60-E6D3-4E3A-8E3F-865A2DD16BA9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3196-2FFB-4B35-B692-C1828446F6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2947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ACF60-E6D3-4E3A-8E3F-865A2DD16BA9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3196-2FFB-4B35-B692-C1828446F6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5020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ACF60-E6D3-4E3A-8E3F-865A2DD16BA9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3196-2FFB-4B35-B692-C1828446F6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0363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ACF60-E6D3-4E3A-8E3F-865A2DD16BA9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3196-2FFB-4B35-B692-C1828446F6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6038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ACF60-E6D3-4E3A-8E3F-865A2DD16BA9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3196-2FFB-4B35-B692-C1828446F6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38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ACF60-E6D3-4E3A-8E3F-865A2DD16BA9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3196-2FFB-4B35-B692-C1828446F6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3002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ACF60-E6D3-4E3A-8E3F-865A2DD16BA9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3196-2FFB-4B35-B692-C1828446F6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3037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ACF60-E6D3-4E3A-8E3F-865A2DD16BA9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3196-2FFB-4B35-B692-C1828446F6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040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ACF60-E6D3-4E3A-8E3F-865A2DD16BA9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3196-2FFB-4B35-B692-C1828446F6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0509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ACF60-E6D3-4E3A-8E3F-865A2DD16BA9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3196-2FFB-4B35-B692-C1828446F6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0514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ACF60-E6D3-4E3A-8E3F-865A2DD16BA9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3196-2FFB-4B35-B692-C1828446F6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2650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ACF60-E6D3-4E3A-8E3F-865A2DD16BA9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E3196-2FFB-4B35-B692-C1828446F6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373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79496" y="2614182"/>
            <a:ext cx="9144000" cy="1655762"/>
          </a:xfrm>
        </p:spPr>
        <p:txBody>
          <a:bodyPr/>
          <a:lstStyle/>
          <a:p>
            <a:r>
              <a:rPr lang="pt-BR" b="1" dirty="0" smtClean="0">
                <a:solidFill>
                  <a:srgbClr val="3647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do Trabalho: </a:t>
            </a:r>
            <a:r>
              <a:rPr lang="pt-BR" dirty="0" err="1" smtClean="0">
                <a:solidFill>
                  <a:srgbClr val="3647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</a:t>
            </a:r>
            <a:endParaRPr lang="pt-BR" dirty="0" smtClean="0">
              <a:solidFill>
                <a:srgbClr val="3647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 smtClean="0">
                <a:solidFill>
                  <a:srgbClr val="3647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Autores: </a:t>
            </a:r>
            <a:r>
              <a:rPr lang="pt-BR" dirty="0" err="1" smtClean="0">
                <a:solidFill>
                  <a:srgbClr val="3647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</a:t>
            </a:r>
            <a:endParaRPr lang="pt-BR" dirty="0" smtClean="0">
              <a:solidFill>
                <a:srgbClr val="3647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 smtClean="0">
                <a:solidFill>
                  <a:srgbClr val="3647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Eixo Temático: </a:t>
            </a:r>
            <a:r>
              <a:rPr lang="pt-BR" dirty="0" err="1" smtClean="0">
                <a:solidFill>
                  <a:srgbClr val="3647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</a:t>
            </a:r>
            <a:endParaRPr lang="pt-BR" dirty="0">
              <a:solidFill>
                <a:srgbClr val="3647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17566" y="130629"/>
            <a:ext cx="11900263" cy="6622868"/>
          </a:xfrm>
          <a:prstGeom prst="rect">
            <a:avLst/>
          </a:prstGeom>
          <a:noFill/>
          <a:ln w="50800" cmpd="sng">
            <a:solidFill>
              <a:srgbClr val="3647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228856" y="261257"/>
            <a:ext cx="11645281" cy="6381206"/>
          </a:xfrm>
          <a:prstGeom prst="rect">
            <a:avLst/>
          </a:prstGeom>
          <a:noFill/>
          <a:ln w="50800" cmpd="sng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41" t="7863" r="13513" b="6088"/>
          <a:stretch/>
        </p:blipFill>
        <p:spPr>
          <a:xfrm>
            <a:off x="9348473" y="434252"/>
            <a:ext cx="2402095" cy="1600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810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17566" y="130629"/>
            <a:ext cx="11900263" cy="6622868"/>
          </a:xfrm>
          <a:prstGeom prst="rect">
            <a:avLst/>
          </a:prstGeom>
          <a:noFill/>
          <a:ln w="50800" cmpd="sng">
            <a:solidFill>
              <a:srgbClr val="3647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228856" y="261257"/>
            <a:ext cx="11645281" cy="6381206"/>
          </a:xfrm>
          <a:prstGeom prst="rect">
            <a:avLst/>
          </a:prstGeom>
          <a:noFill/>
          <a:ln w="50800" cmpd="sng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376880" y="429610"/>
            <a:ext cx="11413107" cy="1325563"/>
          </a:xfrm>
        </p:spPr>
        <p:txBody>
          <a:bodyPr>
            <a:normAutofit/>
          </a:bodyPr>
          <a:lstStyle/>
          <a:p>
            <a:pPr algn="ctr"/>
            <a:r>
              <a:rPr lang="pt-BR" sz="6000" b="1" dirty="0" smtClean="0">
                <a:solidFill>
                  <a:srgbClr val="3647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  <a:endParaRPr lang="pt-BR" sz="6000" b="1" dirty="0">
              <a:solidFill>
                <a:srgbClr val="3647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Espaço Reservado para Conteúdo 1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38" t="9350" r="14219" b="6972"/>
          <a:stretch/>
        </p:blipFill>
        <p:spPr>
          <a:xfrm>
            <a:off x="9770076" y="365125"/>
            <a:ext cx="2019912" cy="1334531"/>
          </a:xfrm>
        </p:spPr>
      </p:pic>
    </p:spTree>
    <p:extLst>
      <p:ext uri="{BB962C8B-B14F-4D97-AF65-F5344CB8AC3E}">
        <p14:creationId xmlns:p14="http://schemas.microsoft.com/office/powerpoint/2010/main" val="3003949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17566" y="130629"/>
            <a:ext cx="11900263" cy="6622868"/>
          </a:xfrm>
          <a:prstGeom prst="rect">
            <a:avLst/>
          </a:prstGeom>
          <a:noFill/>
          <a:ln w="50800" cmpd="sng">
            <a:solidFill>
              <a:srgbClr val="3647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228856" y="261257"/>
            <a:ext cx="11645281" cy="6381206"/>
          </a:xfrm>
          <a:prstGeom prst="rect">
            <a:avLst/>
          </a:prstGeom>
          <a:noFill/>
          <a:ln w="50800" cmpd="sng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376880" y="429610"/>
            <a:ext cx="11413107" cy="1325563"/>
          </a:xfrm>
        </p:spPr>
        <p:txBody>
          <a:bodyPr>
            <a:normAutofit/>
          </a:bodyPr>
          <a:lstStyle/>
          <a:p>
            <a:pPr algn="ctr"/>
            <a:r>
              <a:rPr lang="pt-BR" sz="6000" b="1" dirty="0" smtClean="0">
                <a:solidFill>
                  <a:srgbClr val="3647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endParaRPr lang="pt-BR" sz="6000" b="1" dirty="0">
              <a:solidFill>
                <a:srgbClr val="3647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Espaço Reservado para Conteúdo 1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38" t="9350" r="14219" b="6972"/>
          <a:stretch/>
        </p:blipFill>
        <p:spPr>
          <a:xfrm>
            <a:off x="9770076" y="365125"/>
            <a:ext cx="2019912" cy="1334531"/>
          </a:xfrm>
        </p:spPr>
      </p:pic>
    </p:spTree>
    <p:extLst>
      <p:ext uri="{BB962C8B-B14F-4D97-AF65-F5344CB8AC3E}">
        <p14:creationId xmlns:p14="http://schemas.microsoft.com/office/powerpoint/2010/main" val="2867689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17566" y="130629"/>
            <a:ext cx="11900263" cy="6622868"/>
          </a:xfrm>
          <a:prstGeom prst="rect">
            <a:avLst/>
          </a:prstGeom>
          <a:noFill/>
          <a:ln w="50800" cmpd="sng">
            <a:solidFill>
              <a:srgbClr val="3647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228856" y="261257"/>
            <a:ext cx="11645281" cy="6381206"/>
          </a:xfrm>
          <a:prstGeom prst="rect">
            <a:avLst/>
          </a:prstGeom>
          <a:noFill/>
          <a:ln w="50800" cmpd="sng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376880" y="429610"/>
            <a:ext cx="11413107" cy="1325563"/>
          </a:xfrm>
        </p:spPr>
        <p:txBody>
          <a:bodyPr>
            <a:normAutofit/>
          </a:bodyPr>
          <a:lstStyle/>
          <a:p>
            <a:pPr algn="ctr"/>
            <a:r>
              <a:rPr lang="pt-BR" sz="6000" b="1" dirty="0" smtClean="0">
                <a:solidFill>
                  <a:srgbClr val="3647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</a:t>
            </a:r>
            <a:endParaRPr lang="pt-BR" sz="6000" b="1" dirty="0">
              <a:solidFill>
                <a:srgbClr val="3647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Espaço Reservado para Conteúdo 1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38" t="9350" r="14219" b="6972"/>
          <a:stretch/>
        </p:blipFill>
        <p:spPr>
          <a:xfrm>
            <a:off x="9770076" y="365125"/>
            <a:ext cx="2019912" cy="1334531"/>
          </a:xfrm>
        </p:spPr>
      </p:pic>
    </p:spTree>
    <p:extLst>
      <p:ext uri="{BB962C8B-B14F-4D97-AF65-F5344CB8AC3E}">
        <p14:creationId xmlns:p14="http://schemas.microsoft.com/office/powerpoint/2010/main" val="3844709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17566" y="130629"/>
            <a:ext cx="11900263" cy="6622868"/>
          </a:xfrm>
          <a:prstGeom prst="rect">
            <a:avLst/>
          </a:prstGeom>
          <a:noFill/>
          <a:ln w="50800" cmpd="sng">
            <a:solidFill>
              <a:srgbClr val="3647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228856" y="261257"/>
            <a:ext cx="11645281" cy="6381206"/>
          </a:xfrm>
          <a:prstGeom prst="rect">
            <a:avLst/>
          </a:prstGeom>
          <a:noFill/>
          <a:ln w="50800" cmpd="sng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376880" y="429610"/>
            <a:ext cx="11413107" cy="1325563"/>
          </a:xfrm>
        </p:spPr>
        <p:txBody>
          <a:bodyPr>
            <a:normAutofit/>
          </a:bodyPr>
          <a:lstStyle/>
          <a:p>
            <a:pPr algn="ctr"/>
            <a:r>
              <a:rPr lang="pt-BR" sz="6000" b="1" dirty="0" smtClean="0">
                <a:solidFill>
                  <a:srgbClr val="3647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endParaRPr lang="pt-BR" sz="6000" b="1" dirty="0">
              <a:solidFill>
                <a:srgbClr val="3647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Espaço Reservado para Conteúdo 1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38" t="9350" r="14219" b="6972"/>
          <a:stretch/>
        </p:blipFill>
        <p:spPr>
          <a:xfrm>
            <a:off x="9770076" y="365125"/>
            <a:ext cx="2019912" cy="1334531"/>
          </a:xfrm>
        </p:spPr>
      </p:pic>
    </p:spTree>
    <p:extLst>
      <p:ext uri="{BB962C8B-B14F-4D97-AF65-F5344CB8AC3E}">
        <p14:creationId xmlns:p14="http://schemas.microsoft.com/office/powerpoint/2010/main" val="36639149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16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do Office</vt:lpstr>
      <vt:lpstr>Apresentação do PowerPoint</vt:lpstr>
      <vt:lpstr>Introdução</vt:lpstr>
      <vt:lpstr>XXXX</vt:lpstr>
      <vt:lpstr>XXXXX</vt:lpstr>
      <vt:lpstr>XXXX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Schayla Letyelle Costa Pisseti</dc:creator>
  <cp:lastModifiedBy>Gustavo Waltrick</cp:lastModifiedBy>
  <cp:revision>3</cp:revision>
  <dcterms:created xsi:type="dcterms:W3CDTF">2026-05-28T12:28:43Z</dcterms:created>
  <dcterms:modified xsi:type="dcterms:W3CDTF">2026-06-08T18:02:03Z</dcterms:modified>
</cp:coreProperties>
</file>